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 SemiBold" charset="0"/>
      <p:bold r:id="rId19"/>
    </p:embeddedFont>
    <p:embeddedFont>
      <p:font typeface="Twinkl" pitchFamily="50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9A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96201" autoAdjust="0"/>
  </p:normalViewPr>
  <p:slideViewPr>
    <p:cSldViewPr snapToGrid="0" showGuides="1">
      <p:cViewPr varScale="1">
        <p:scale>
          <a:sx n="69" d="100"/>
          <a:sy n="69" d="100"/>
        </p:scale>
        <p:origin x="1278" y="60"/>
      </p:cViewPr>
      <p:guideLst>
        <p:guide orient="horz" pos="216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0" y="2276217"/>
            <a:ext cx="6136314" cy="277977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944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Unlike today, beaches were places where people still kept their bodies covered.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In the early 1900s, women’s swimsuits looked like a dress worn over baggy trousers (bloomers). These suits were heavy and made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it difficult to swim.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7ABD7A-98E1-4020-8F38-80C89E6163BB}"/>
              </a:ext>
            </a:extLst>
          </p:cNvPr>
          <p:cNvSpPr/>
          <p:nvPr/>
        </p:nvSpPr>
        <p:spPr>
          <a:xfrm>
            <a:off x="755650" y="2273530"/>
            <a:ext cx="6136314" cy="277977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944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Men’s swimwear was usually a one piece, down to their knees with their shoulders covered.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Gradually over the years, swimwear has got smaller and less of the body has been covered.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0E4C69-F23C-4F41-ABC4-6A2DB93F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818673" y="2278904"/>
            <a:ext cx="3569677" cy="3569677"/>
          </a:xfrm>
          <a:prstGeom prst="flowChartConnector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27E5B6-E328-4D46-B621-FA3A450D50A0}"/>
              </a:ext>
            </a:extLst>
          </p:cNvPr>
          <p:cNvSpPr/>
          <p:nvPr/>
        </p:nvSpPr>
        <p:spPr>
          <a:xfrm>
            <a:off x="4818673" y="2281591"/>
            <a:ext cx="3569677" cy="3569677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Swimwear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9D834-847B-4C1B-AC8A-160152C9A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8" y="1856294"/>
            <a:ext cx="3109127" cy="42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A29712-EEDF-4152-B319-115AFC7D8EAA}"/>
              </a:ext>
            </a:extLst>
          </p:cNvPr>
          <p:cNvSpPr/>
          <p:nvPr/>
        </p:nvSpPr>
        <p:spPr>
          <a:xfrm>
            <a:off x="760046" y="4859957"/>
            <a:ext cx="5381381" cy="830997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defRPr/>
            </a:pPr>
            <a:r>
              <a:rPr lang="en-GB" dirty="0"/>
              <a:t>Do you know how many years there are in a decade?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60046" y="2426517"/>
            <a:ext cx="5539642" cy="1294505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At the beginning of the 20</a:t>
            </a:r>
            <a:r>
              <a:rPr lang="en-GB" altLang="en-US" baseline="30000" dirty="0">
                <a:solidFill>
                  <a:schemeClr val="bg1"/>
                </a:solidFill>
              </a:rPr>
              <a:t>th</a:t>
            </a:r>
            <a:r>
              <a:rPr lang="en-GB" altLang="en-US" dirty="0">
                <a:solidFill>
                  <a:schemeClr val="bg1"/>
                </a:solidFill>
              </a:rPr>
              <a:t> century, people covered up their bodies. Most people tended to dress the same, unlike today.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0E4C69-F23C-4F41-ABC4-6A2DB93F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684125" y="2406920"/>
            <a:ext cx="3569677" cy="3569677"/>
          </a:xfrm>
          <a:prstGeom prst="flowChartConnector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27E5B6-E328-4D46-B621-FA3A450D50A0}"/>
              </a:ext>
            </a:extLst>
          </p:cNvPr>
          <p:cNvSpPr/>
          <p:nvPr/>
        </p:nvSpPr>
        <p:spPr>
          <a:xfrm>
            <a:off x="4684125" y="2409607"/>
            <a:ext cx="3569677" cy="3569677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Clothing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254" y="1927910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Fashion in the 1900s has changed a lot.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2C15F-49FB-455E-AE04-3EE3A8B03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38" y="2230145"/>
            <a:ext cx="1341316" cy="3862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B60D9-FAD2-4D5F-B991-50935D0E3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27" y="2963007"/>
            <a:ext cx="1030874" cy="3129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2C053-FE52-40DE-8584-9072717AF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04" y="2406920"/>
            <a:ext cx="1033778" cy="37476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EDE98F-3F55-4EB3-8294-F17C89BB4885}"/>
              </a:ext>
            </a:extLst>
          </p:cNvPr>
          <p:cNvSpPr/>
          <p:nvPr/>
        </p:nvSpPr>
        <p:spPr>
          <a:xfrm>
            <a:off x="942006" y="3896562"/>
            <a:ext cx="332160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Over the century, styles changed and there were trends for each decade.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488C1-2981-48AB-827F-F0D0672E3DCD}"/>
              </a:ext>
            </a:extLst>
          </p:cNvPr>
          <p:cNvSpPr/>
          <p:nvPr/>
        </p:nvSpPr>
        <p:spPr>
          <a:xfrm>
            <a:off x="942006" y="5838097"/>
            <a:ext cx="33216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There are 10 years in a decade.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60045" y="2426517"/>
            <a:ext cx="6818923" cy="240046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Clothing was very different from what it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is now.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Women and girls never wore trousers.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Is this the same in your class?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Women’s legs were kept covered with long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skirts and dresses.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D68AA5-113B-415A-969D-E046C0B52303}"/>
              </a:ext>
            </a:extLst>
          </p:cNvPr>
          <p:cNvSpPr/>
          <p:nvPr/>
        </p:nvSpPr>
        <p:spPr>
          <a:xfrm>
            <a:off x="771502" y="2425004"/>
            <a:ext cx="6818923" cy="240046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Jackets and coats were often kept on by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men and boys.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even kept them on in hot weather.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Do you have to keep your jackets 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at school?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359D3-F631-49D4-9866-28F9FFD69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5495192" y="1927910"/>
            <a:ext cx="2897554" cy="2897554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Clothing in the Early 1900s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254" y="1927910"/>
            <a:ext cx="7632700" cy="276999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Women and Girls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05413F-8668-46D4-A66F-7072ACDD953D}"/>
              </a:ext>
            </a:extLst>
          </p:cNvPr>
          <p:cNvSpPr/>
          <p:nvPr/>
        </p:nvSpPr>
        <p:spPr>
          <a:xfrm>
            <a:off x="5495192" y="1927910"/>
            <a:ext cx="2897554" cy="2897554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095C60-7367-4075-91FF-F4770196D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40" y="2261216"/>
            <a:ext cx="630811" cy="22309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7E6EF7-3FB7-43E8-B1B6-4B6BAEFD34D6}"/>
              </a:ext>
            </a:extLst>
          </p:cNvPr>
          <p:cNvSpPr/>
          <p:nvPr/>
        </p:nvSpPr>
        <p:spPr>
          <a:xfrm>
            <a:off x="760046" y="1926804"/>
            <a:ext cx="7632700" cy="276999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Men and Boys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4909DFC-18A1-4534-BE7D-2629341C0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9640" y="2206015"/>
            <a:ext cx="662152" cy="240046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FF2D33-8E5F-4FA2-8898-1A3D6A560C38}"/>
              </a:ext>
            </a:extLst>
          </p:cNvPr>
          <p:cNvSpPr/>
          <p:nvPr/>
        </p:nvSpPr>
        <p:spPr>
          <a:xfrm>
            <a:off x="751254" y="5169877"/>
            <a:ext cx="7443177" cy="922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>
                <a:solidFill>
                  <a:schemeClr val="tx1"/>
                </a:solidFill>
                <a:latin typeface="Twinkl SemiBold" pitchFamily="2" charset="0"/>
              </a:rPr>
              <a:t>Interesting Fact: </a:t>
            </a:r>
            <a:r>
              <a:rPr lang="en-GB" altLang="en-US" dirty="0">
                <a:solidFill>
                  <a:schemeClr val="tx1"/>
                </a:solidFill>
              </a:rPr>
              <a:t>People usually wore hats 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when they were outside, whatever the weather.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EC75CED-999F-466F-8291-180951C4A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06" y="5106067"/>
            <a:ext cx="1446266" cy="10390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838FA9-66A5-4FD7-8C52-A59E995D5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14" y="4881771"/>
            <a:ext cx="1527762" cy="806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B7EDA5-05C1-4811-BB7F-2DCEB8639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8" y="2824900"/>
            <a:ext cx="527215" cy="16006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4EEEE3-D212-4D72-9F2C-41C0B4CF9A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55" y="2609069"/>
            <a:ext cx="1179380" cy="19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25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D7BB8F-7330-496F-9524-8C3DB74D0B46}"/>
              </a:ext>
            </a:extLst>
          </p:cNvPr>
          <p:cNvSpPr/>
          <p:nvPr/>
        </p:nvSpPr>
        <p:spPr>
          <a:xfrm>
            <a:off x="751254" y="4599098"/>
            <a:ext cx="6168292" cy="14814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72000" rtlCol="0" anchor="ctr"/>
          <a:lstStyle/>
          <a:p>
            <a:r>
              <a:rPr lang="en-GB" altLang="en-US" b="1" dirty="0">
                <a:solidFill>
                  <a:schemeClr val="tx1"/>
                </a:solidFill>
                <a:latin typeface="Twinkl SemiBold" pitchFamily="2" charset="0"/>
              </a:rPr>
              <a:t>Interesting Fact: </a:t>
            </a:r>
            <a:r>
              <a:rPr lang="en-GB" altLang="en-US" dirty="0">
                <a:solidFill>
                  <a:schemeClr val="tx1"/>
                </a:solidFill>
              </a:rPr>
              <a:t>Girls were expected to keep themselves and their clothes clean. They were not to do things where they got dirty.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6636E41-1821-40B8-BC8E-3C801A1528E7}"/>
              </a:ext>
            </a:extLst>
          </p:cNvPr>
          <p:cNvSpPr/>
          <p:nvPr/>
        </p:nvSpPr>
        <p:spPr>
          <a:xfrm>
            <a:off x="760046" y="2689730"/>
            <a:ext cx="6168292" cy="94855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Their clothes were often light in colour.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were decorated with lace and bows.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A25372-F478-4DD6-BE3D-6DCEB80E997C}"/>
              </a:ext>
            </a:extLst>
          </p:cNvPr>
          <p:cNvSpPr/>
          <p:nvPr/>
        </p:nvSpPr>
        <p:spPr>
          <a:xfrm>
            <a:off x="751254" y="2691302"/>
            <a:ext cx="6168292" cy="1699975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Their hair was often worn in plaits or in curls with ribbons.</a:t>
            </a: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For outside, they wore knee length 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coats or capes.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9A401-CF30-4436-89C0-A91309FA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260"/>
          <a:stretch/>
        </p:blipFill>
        <p:spPr>
          <a:xfrm>
            <a:off x="4989651" y="2677435"/>
            <a:ext cx="3403095" cy="3403095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Girls Clothes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09A8E-BB04-48E3-84F5-2880AF36C749}"/>
              </a:ext>
            </a:extLst>
          </p:cNvPr>
          <p:cNvSpPr/>
          <p:nvPr/>
        </p:nvSpPr>
        <p:spPr>
          <a:xfrm>
            <a:off x="751254" y="1927910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Girls wore a knee length dress or a blouse with a high collar with a knee length skirt.  They had socks with either sandals, shoes or ankle boots.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48AFC6-7989-4D7A-A110-C90EA2A9931C}"/>
              </a:ext>
            </a:extLst>
          </p:cNvPr>
          <p:cNvSpPr/>
          <p:nvPr/>
        </p:nvSpPr>
        <p:spPr>
          <a:xfrm>
            <a:off x="4980859" y="2689730"/>
            <a:ext cx="3403095" cy="3403095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A4B61-59BC-4F98-AF89-D5718B3D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98" y="2885329"/>
            <a:ext cx="942621" cy="2882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1BDCE8-C067-4B3C-8D3B-B011DCF46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78" y="3124650"/>
            <a:ext cx="1079328" cy="25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  <p:bldP spid="3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D7BB8F-7330-496F-9524-8C3DB74D0B46}"/>
              </a:ext>
            </a:extLst>
          </p:cNvPr>
          <p:cNvSpPr/>
          <p:nvPr/>
        </p:nvSpPr>
        <p:spPr>
          <a:xfrm>
            <a:off x="751254" y="5310554"/>
            <a:ext cx="6168292" cy="7699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512000" bIns="36000" rtlCol="0" anchor="ctr"/>
          <a:lstStyle/>
          <a:p>
            <a:r>
              <a:rPr lang="en-GB" altLang="en-US" b="1" dirty="0">
                <a:solidFill>
                  <a:schemeClr val="tx1"/>
                </a:solidFill>
                <a:latin typeface="Twinkl SemiBold" pitchFamily="2" charset="0"/>
              </a:rPr>
              <a:t>Interesting Fact: </a:t>
            </a:r>
            <a:r>
              <a:rPr lang="en-GB" altLang="en-US" dirty="0">
                <a:solidFill>
                  <a:schemeClr val="tx1"/>
                </a:solidFill>
              </a:rPr>
              <a:t>Younger boys from richer families often wore navy blue sailor suits.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A25372-F478-4DD6-BE3D-6DCEB80E997C}"/>
              </a:ext>
            </a:extLst>
          </p:cNvPr>
          <p:cNvSpPr/>
          <p:nvPr/>
        </p:nvSpPr>
        <p:spPr>
          <a:xfrm>
            <a:off x="760046" y="2668553"/>
            <a:ext cx="6168292" cy="2434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44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Under their jackets, boys wore waistcoats to keep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Older boys often dressed like their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fathers.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Younger boys wore petticoats 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dresses like their sisters.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9A401-CF30-4436-89C0-A91309FA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260"/>
          <a:stretch/>
        </p:blipFill>
        <p:spPr>
          <a:xfrm>
            <a:off x="4989651" y="2677435"/>
            <a:ext cx="3403095" cy="3403095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Boys Clothes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09A8E-BB04-48E3-84F5-2880AF36C749}"/>
              </a:ext>
            </a:extLst>
          </p:cNvPr>
          <p:cNvSpPr/>
          <p:nvPr/>
        </p:nvSpPr>
        <p:spPr>
          <a:xfrm>
            <a:off x="751254" y="1927910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Boys wore short jackets. A popular choice was the </a:t>
            </a:r>
            <a:br>
              <a:rPr lang="en-GB" altLang="en-US" dirty="0"/>
            </a:br>
            <a:r>
              <a:rPr lang="en-GB" altLang="en-US" dirty="0"/>
              <a:t>‘Norfolk Jacket’ which was made of tweed and had lots of pockets.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48AFC6-7989-4D7A-A110-C90EA2A9931C}"/>
              </a:ext>
            </a:extLst>
          </p:cNvPr>
          <p:cNvSpPr/>
          <p:nvPr/>
        </p:nvSpPr>
        <p:spPr>
          <a:xfrm>
            <a:off x="4980859" y="2689730"/>
            <a:ext cx="3403095" cy="3403095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1587D-44AD-40DE-9A90-1EAFDED1E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00" y="608932"/>
            <a:ext cx="966854" cy="1431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60A3B5-C1AC-434C-8117-25323E200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76" y="3560884"/>
            <a:ext cx="769941" cy="21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D1815-C103-4CE0-8B23-AEC86CE47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72" y="3305716"/>
            <a:ext cx="1474562" cy="2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0DB3F0-FD9E-4612-BD9E-7D64437DA2B9}"/>
              </a:ext>
            </a:extLst>
          </p:cNvPr>
          <p:cNvSpPr/>
          <p:nvPr/>
        </p:nvSpPr>
        <p:spPr>
          <a:xfrm>
            <a:off x="760046" y="2927336"/>
            <a:ext cx="6168292" cy="24659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052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For the richer children who attended other schools, girls wore straw boaters.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Girls wore their hair in a bun or tied back with a ribbon. The bows made out of the ribbons were enormous.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A75D60-91B9-4799-A104-B1C8A9028A44}"/>
              </a:ext>
            </a:extLst>
          </p:cNvPr>
          <p:cNvSpPr/>
          <p:nvPr/>
        </p:nvSpPr>
        <p:spPr>
          <a:xfrm>
            <a:off x="768838" y="2927336"/>
            <a:ext cx="6168292" cy="246596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2052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Boys had their hair cut short, especially around the ears.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wore jackets or waistcoats with trousers. They also had detachable collars which folded flat.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7100B-FA5D-4DDE-951C-2D47F672C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6381"/>
          <a:stretch/>
        </p:blipFill>
        <p:spPr>
          <a:xfrm>
            <a:off x="4989651" y="2689730"/>
            <a:ext cx="3403095" cy="3403095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School Uniform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09A8E-BB04-48E3-84F5-2880AF36C749}"/>
              </a:ext>
            </a:extLst>
          </p:cNvPr>
          <p:cNvSpPr/>
          <p:nvPr/>
        </p:nvSpPr>
        <p:spPr>
          <a:xfrm>
            <a:off x="751254" y="1927910"/>
            <a:ext cx="7632700" cy="830997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Poorer families sent their children to ‘board schools’. Here, they didn’t wear uniforms. It wasn’t until around 1920 that children wore uniform at ‘board schools’.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48AFC6-7989-4D7A-A110-C90EA2A9931C}"/>
              </a:ext>
            </a:extLst>
          </p:cNvPr>
          <p:cNvSpPr/>
          <p:nvPr/>
        </p:nvSpPr>
        <p:spPr>
          <a:xfrm>
            <a:off x="4980859" y="2689730"/>
            <a:ext cx="3403095" cy="3403095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943D5-1B87-47ED-B8B7-323B877EA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2"/>
          <a:stretch/>
        </p:blipFill>
        <p:spPr>
          <a:xfrm>
            <a:off x="6676773" y="2665049"/>
            <a:ext cx="1860062" cy="4192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90B115-6F38-4E8A-B7F5-7DE0A8CC19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/>
        </p:blipFill>
        <p:spPr>
          <a:xfrm>
            <a:off x="4863483" y="3429000"/>
            <a:ext cx="1735802" cy="34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60045" y="2426516"/>
            <a:ext cx="6006515" cy="3443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98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Women wore ankle length dresses or skirts. Their dresses either had long, puffy sleeves or sleeves ending at the elbow.  Dark skirts were worn with long sleeved white blouses.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Their shoes were flat. High heels only began to be worn after the First World War.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Hats were very popular. They would often be decorated with feathers, fruit and flowers.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A6EAC9-0F46-496B-AE77-B80660A0E520}"/>
              </a:ext>
            </a:extLst>
          </p:cNvPr>
          <p:cNvSpPr/>
          <p:nvPr/>
        </p:nvSpPr>
        <p:spPr>
          <a:xfrm>
            <a:off x="740283" y="2426516"/>
            <a:ext cx="6006515" cy="3443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98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Women wore a white blouse with an ankle length skirt. They wore aprons around their waist and possibly a shawl that they had made themselves out of wool.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They wore hats, even indoors when visiting somebody or attending church</a:t>
            </a:r>
            <a:r>
              <a:rPr lang="en-GB" altLang="en-U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644F98-1E34-4AB9-9612-C295125E9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98339" y="2092998"/>
            <a:ext cx="3805378" cy="3805378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Women’s Clothes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283" y="1954499"/>
            <a:ext cx="7632700" cy="276999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Richer Families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05413F-8668-46D4-A66F-7072ACDD953D}"/>
              </a:ext>
            </a:extLst>
          </p:cNvPr>
          <p:cNvSpPr/>
          <p:nvPr/>
        </p:nvSpPr>
        <p:spPr>
          <a:xfrm>
            <a:off x="4587368" y="2065070"/>
            <a:ext cx="3805378" cy="3805378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C7AAC-71A7-43F8-8DC0-A53DC8C9E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11" y="2383982"/>
            <a:ext cx="1008638" cy="3103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9C0492-E63D-4C1C-A6A1-FC743A9F0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28" y="2398588"/>
            <a:ext cx="1051560" cy="30282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ABED00D-8705-450E-80F7-37DC965ECFCA}"/>
              </a:ext>
            </a:extLst>
          </p:cNvPr>
          <p:cNvSpPr/>
          <p:nvPr/>
        </p:nvSpPr>
        <p:spPr>
          <a:xfrm>
            <a:off x="740283" y="1969126"/>
            <a:ext cx="7632700" cy="276999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Poorer Families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C3FBD8-32AC-470A-A1B6-95E11D35E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66" y="2494078"/>
            <a:ext cx="1037176" cy="3028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6D4558-7B92-4F49-8796-BD9B0D6B8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50" y="2288659"/>
            <a:ext cx="1106197" cy="32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60045" y="2426516"/>
            <a:ext cx="6006515" cy="3443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98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Men always wore a suit with a jacket. Their jackets were usually black or dark grey and went to their knees. Their shirts had a wing collar which stood stiffly around the neck. Underneath their jackets, they wore a waistcoat in which they kept a pocket watch.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Hats were worn when outside and walking sticks were carried. Top hats were worn for important occasions.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A6EAC9-0F46-496B-AE77-B80660A0E520}"/>
              </a:ext>
            </a:extLst>
          </p:cNvPr>
          <p:cNvSpPr/>
          <p:nvPr/>
        </p:nvSpPr>
        <p:spPr>
          <a:xfrm>
            <a:off x="760044" y="2426516"/>
            <a:ext cx="6006515" cy="34439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980000" b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Men wore short jackets, shirts without collars and waistcoats.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They wore flat caps and did not wear their hats indoors. When they went to church, they took their hats off as a mark of respect.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644F98-1E34-4AB9-9612-C295125E9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98339" y="2092998"/>
            <a:ext cx="3805378" cy="3805378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Men’s Clothes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283" y="1954499"/>
            <a:ext cx="7632700" cy="276999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Richer Families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05413F-8668-46D4-A66F-7072ACDD953D}"/>
              </a:ext>
            </a:extLst>
          </p:cNvPr>
          <p:cNvSpPr/>
          <p:nvPr/>
        </p:nvSpPr>
        <p:spPr>
          <a:xfrm>
            <a:off x="4587368" y="2065070"/>
            <a:ext cx="3805378" cy="3805378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BED00D-8705-450E-80F7-37DC965ECFCA}"/>
              </a:ext>
            </a:extLst>
          </p:cNvPr>
          <p:cNvSpPr/>
          <p:nvPr/>
        </p:nvSpPr>
        <p:spPr>
          <a:xfrm>
            <a:off x="740283" y="1969211"/>
            <a:ext cx="7632700" cy="276999"/>
          </a:xfrm>
          <a:prstGeom prst="rect">
            <a:avLst/>
          </a:prstGeom>
        </p:spPr>
        <p:txBody>
          <a:bodyPr wrap="square" lIns="216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Poorer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20F4E-CF48-4C64-99E7-AFD1DB9A1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08" y="2398587"/>
            <a:ext cx="891787" cy="3232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46E7D-52C8-452F-8D38-F1D14B671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81" y="2342069"/>
            <a:ext cx="1131897" cy="3233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F5141-164F-4D81-8640-EE8706684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20" y="2383153"/>
            <a:ext cx="1120590" cy="3177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5E5728-136E-4A8B-A33D-3D91122B5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14" y="2426516"/>
            <a:ext cx="1038059" cy="31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122DE-3CF4-44FA-9E7E-70B9D7E05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1103"/>
          <a:stretch/>
        </p:blipFill>
        <p:spPr>
          <a:xfrm>
            <a:off x="3002833" y="2940913"/>
            <a:ext cx="3138333" cy="3138333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765175"/>
            <a:ext cx="8247184" cy="994306"/>
          </a:xfrm>
          <a:solidFill>
            <a:srgbClr val="00639A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Church Clothes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09A8E-BB04-48E3-84F5-2880AF36C749}"/>
              </a:ext>
            </a:extLst>
          </p:cNvPr>
          <p:cNvSpPr/>
          <p:nvPr/>
        </p:nvSpPr>
        <p:spPr>
          <a:xfrm>
            <a:off x="755650" y="1927910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Everybody wore their best clothes on a Sunday for church. They were known as their ‘Sunday best’. Some people who had more money had a special dress or suit that they only wore on a Sunday.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48AFC6-7989-4D7A-A110-C90EA2A9931C}"/>
              </a:ext>
            </a:extLst>
          </p:cNvPr>
          <p:cNvSpPr/>
          <p:nvPr/>
        </p:nvSpPr>
        <p:spPr>
          <a:xfrm>
            <a:off x="2980463" y="2927336"/>
            <a:ext cx="3165489" cy="3165489"/>
          </a:xfrm>
          <a:prstGeom prst="ellipse">
            <a:avLst/>
          </a:prstGeom>
          <a:noFill/>
          <a:ln w="38100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FB31D-2B37-4260-8DCD-FA24D2ECC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47" y="3858768"/>
            <a:ext cx="460926" cy="167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C6BF8-BDBA-4541-B5CD-8A55CB0A7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3977640"/>
            <a:ext cx="544790" cy="1568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C1CEF-8DA4-495A-BEEB-026934FE3A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93" y="4208626"/>
            <a:ext cx="550369" cy="16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99</TotalTime>
  <Words>774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Twinkl SemiBold</vt:lpstr>
      <vt:lpstr>Twinkl</vt:lpstr>
      <vt:lpstr>Arial</vt:lpstr>
      <vt:lpstr>Office Theme</vt:lpstr>
      <vt:lpstr>PowerPoint Presentation</vt:lpstr>
      <vt:lpstr>Clothing Changes</vt:lpstr>
      <vt:lpstr>Clothing in the Early 1900s</vt:lpstr>
      <vt:lpstr>Girls Clothes</vt:lpstr>
      <vt:lpstr>Boys Clothes</vt:lpstr>
      <vt:lpstr>School Uniform</vt:lpstr>
      <vt:lpstr>Women’s Clothes</vt:lpstr>
      <vt:lpstr>Men’s Clothes</vt:lpstr>
      <vt:lpstr>Church Clothes</vt:lpstr>
      <vt:lpstr>Swimwear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Office 2016</cp:lastModifiedBy>
  <cp:revision>10</cp:revision>
  <dcterms:created xsi:type="dcterms:W3CDTF">2019-02-20T08:18:21Z</dcterms:created>
  <dcterms:modified xsi:type="dcterms:W3CDTF">2020-06-10T10:01:31Z</dcterms:modified>
</cp:coreProperties>
</file>