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itchFamily="50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68AE"/>
    <a:srgbClr val="653B8F"/>
    <a:srgbClr val="8D358B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6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bbc.com/bitesize/clips/zrn34wx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Starter Activity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winkl" pitchFamily="2" charset="0"/>
                <a:cs typeface="Arial" panose="020B0604020202020204" pitchFamily="34" charset="0"/>
              </a:rPr>
              <a:t>What is the Qur’an?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winkl" pitchFamily="2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winkl" pitchFamily="2" charset="0"/>
                <a:cs typeface="Arial" panose="020B0604020202020204" pitchFamily="34" charset="0"/>
              </a:rPr>
              <a:t>What do you already know about it?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0" y="2904177"/>
            <a:ext cx="3799109" cy="1491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71" y="2904177"/>
            <a:ext cx="5897205" cy="395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Qur’an?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49" y="1552421"/>
            <a:ext cx="52601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/>
              <a:t>The Qur’an is the holy book for Muslims and is written in Arabic.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/>
              <a:t>Muslims believe it is the perfect word of God.  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857" y="3072798"/>
            <a:ext cx="3709987" cy="2782888"/>
          </a:xfrm>
          <a:prstGeom prst="rect">
            <a:avLst/>
          </a:prstGeom>
          <a:ln w="38100" cap="sq">
            <a:solidFill>
              <a:srgbClr val="653B8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8837" y="3069623"/>
            <a:ext cx="3719513" cy="2789237"/>
          </a:xfrm>
          <a:prstGeom prst="rect">
            <a:avLst/>
          </a:prstGeom>
          <a:ln w="38100" cap="sq">
            <a:solidFill>
              <a:srgbClr val="653B8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28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Qur’an?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3728" y="1473201"/>
            <a:ext cx="6001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/>
              <a:t>Muslims show respect for the Qur’an by washing their hands before touching it. When not being used, the Qur’an is often wrapped up in a special cloth and kept on a high shelf to show respect. 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3472" y="3039277"/>
            <a:ext cx="4334878" cy="2889919"/>
          </a:xfrm>
          <a:prstGeom prst="rect">
            <a:avLst/>
          </a:prstGeom>
          <a:ln w="38100" cap="sq">
            <a:solidFill>
              <a:srgbClr val="653B8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2585" y="3300474"/>
            <a:ext cx="3161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/>
              <a:t>It must never touch the floor and is placed on a special stand when being read. Many Muslims around the world learn the Qur’an off by heart! </a:t>
            </a:r>
          </a:p>
        </p:txBody>
      </p:sp>
    </p:spTree>
    <p:extLst>
      <p:ext uri="{BB962C8B-B14F-4D97-AF65-F5344CB8AC3E}">
        <p14:creationId xmlns:p14="http://schemas.microsoft.com/office/powerpoint/2010/main" val="32609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Qur’an Activity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17867" y="1796348"/>
            <a:ext cx="53082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+mn-lt"/>
              </a:rPr>
              <a:t>Watch the video to find out more about how children learn how to read the Qur’an.</a:t>
            </a:r>
          </a:p>
        </p:txBody>
      </p:sp>
      <p:sp>
        <p:nvSpPr>
          <p:cNvPr id="4" name="Rounded Rectangle 3">
            <a:hlinkClick r:id="rId2"/>
          </p:cNvPr>
          <p:cNvSpPr/>
          <p:nvPr/>
        </p:nvSpPr>
        <p:spPr>
          <a:xfrm>
            <a:off x="2435191" y="2926080"/>
            <a:ext cx="4273617" cy="1164657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BBC Bitesize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6" y="1473201"/>
            <a:ext cx="1689256" cy="4833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5" y="4244741"/>
            <a:ext cx="4030331" cy="206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4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Qur’an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49" y="1473201"/>
            <a:ext cx="63959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000" dirty="0"/>
              <a:t>The Qur’an teaches Muslims how to live a good life.  </a:t>
            </a:r>
          </a:p>
          <a:p>
            <a:pPr>
              <a:defRPr/>
            </a:pPr>
            <a:endParaRPr lang="en-GB" altLang="en-US" sz="2000" dirty="0"/>
          </a:p>
          <a:p>
            <a:pPr>
              <a:defRPr/>
            </a:pPr>
            <a:r>
              <a:rPr lang="en-GB" altLang="en-US" sz="2000" dirty="0"/>
              <a:t>Here are just a few rules which Muslims must live by:</a:t>
            </a:r>
          </a:p>
          <a:p>
            <a:pPr>
              <a:defRPr/>
            </a:pPr>
            <a:endParaRPr lang="en-GB" alt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Worship only one God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Pray 5 times a day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Give to charity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Show respect and love to your parents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Show forgiveness to others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85" y="3674220"/>
            <a:ext cx="5062888" cy="26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Task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9274" y="1473201"/>
            <a:ext cx="63959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inkl" pitchFamily="2" charset="0"/>
              </a:rPr>
              <a:t>Write your own set of rules which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Twinkl" pitchFamily="2" charset="0"/>
              </a:rPr>
              <a:t>would help to make the world a better place</a:t>
            </a:r>
            <a:r>
              <a:rPr lang="en-GB" altLang="en-US" sz="1600" dirty="0">
                <a:latin typeface="Twinkl" pitchFamily="2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75" y="2266924"/>
            <a:ext cx="3603650" cy="396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34</TotalTime>
  <Words>206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Twinkl</vt:lpstr>
      <vt:lpstr>Office Theme</vt:lpstr>
      <vt:lpstr>PowerPoint Presentation</vt:lpstr>
      <vt:lpstr>Starter Activity</vt:lpstr>
      <vt:lpstr>What is the Qur’an?</vt:lpstr>
      <vt:lpstr>What is the Qur’an?</vt:lpstr>
      <vt:lpstr>The Qur’an Activity</vt:lpstr>
      <vt:lpstr>The Qur’an</vt:lpstr>
      <vt:lpstr>Your Task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Sally Naisby</dc:creator>
  <cp:lastModifiedBy>Office 2016</cp:lastModifiedBy>
  <cp:revision>8</cp:revision>
  <dcterms:created xsi:type="dcterms:W3CDTF">2019-03-26T15:35:38Z</dcterms:created>
  <dcterms:modified xsi:type="dcterms:W3CDTF">2020-06-25T12:58:25Z</dcterms:modified>
</cp:coreProperties>
</file>